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60" r:id="rId6"/>
    <p:sldId id="259" r:id="rId7"/>
    <p:sldId id="262" r:id="rId8"/>
    <p:sldId id="266" r:id="rId9"/>
    <p:sldId id="263" r:id="rId10"/>
    <p:sldId id="265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75" autoAdjust="0"/>
  </p:normalViewPr>
  <p:slideViewPr>
    <p:cSldViewPr snapToGrid="0">
      <p:cViewPr varScale="1">
        <p:scale>
          <a:sx n="86" d="100"/>
          <a:sy n="86" d="100"/>
        </p:scale>
        <p:origin x="797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8BF0C-7AB8-40F8-874A-56ED46F208B9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3CBC3-645C-439F-A857-7E08C60A26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2136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3CBC3-645C-439F-A857-7E08C60A2655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800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708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460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0615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702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288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176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398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2156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0422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921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79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ACD13-DC6A-47FA-BB76-E539F4691D6C}" type="datetimeFigureOut">
              <a:rPr lang="zh-TW" altLang="en-US" smtClean="0"/>
              <a:t>2025/4/7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21F16-7032-4417-9BC5-9892880CBF4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525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專案報告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簡報人：</a:t>
            </a:r>
            <a:endParaRPr lang="en-US" altLang="zh-TW" dirty="0" smtClean="0"/>
          </a:p>
          <a:p>
            <a:r>
              <a:rPr lang="en-US" altLang="zh-TW" dirty="0" smtClean="0"/>
              <a:t>2025.xx.xx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030511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參考資料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作者 </a:t>
            </a:r>
            <a:r>
              <a:rPr lang="en-US" altLang="zh-TW" dirty="0"/>
              <a:t>A</a:t>
            </a:r>
            <a:r>
              <a:rPr lang="zh-TW" altLang="en-US" dirty="0"/>
              <a:t>、作者 </a:t>
            </a:r>
            <a:r>
              <a:rPr lang="en-US" altLang="zh-TW" dirty="0"/>
              <a:t>B</a:t>
            </a:r>
            <a:r>
              <a:rPr lang="zh-TW" altLang="en-US" dirty="0"/>
              <a:t>、作者 </a:t>
            </a:r>
            <a:r>
              <a:rPr lang="en-US" altLang="zh-TW" dirty="0"/>
              <a:t>C</a:t>
            </a:r>
            <a:r>
              <a:rPr lang="zh-TW" altLang="en-US" dirty="0"/>
              <a:t>、作者 </a:t>
            </a:r>
            <a:r>
              <a:rPr lang="en-US" altLang="zh-TW" dirty="0"/>
              <a:t>D</a:t>
            </a:r>
            <a:r>
              <a:rPr lang="zh-TW" altLang="en-US" dirty="0"/>
              <a:t>、作者 </a:t>
            </a:r>
            <a:r>
              <a:rPr lang="en-US" altLang="zh-TW" dirty="0"/>
              <a:t>E</a:t>
            </a:r>
            <a:r>
              <a:rPr lang="zh-TW" altLang="en-US" dirty="0"/>
              <a:t>、作者 </a:t>
            </a:r>
            <a:r>
              <a:rPr lang="en-US" altLang="zh-TW" dirty="0"/>
              <a:t>F</a:t>
            </a:r>
            <a:r>
              <a:rPr lang="zh-TW" altLang="en-US" dirty="0"/>
              <a:t>、</a:t>
            </a:r>
            <a:r>
              <a:rPr lang="en-US" altLang="zh-TW" dirty="0"/>
              <a:t>...</a:t>
            </a:r>
            <a:r>
              <a:rPr lang="zh-TW" altLang="en-US" dirty="0" smtClean="0"/>
              <a:t>作者 </a:t>
            </a:r>
            <a:r>
              <a:rPr lang="en-US" altLang="zh-TW" dirty="0"/>
              <a:t>H</a:t>
            </a:r>
            <a:r>
              <a:rPr lang="zh-TW" altLang="en-US" dirty="0"/>
              <a:t>（年代）。書名。出版地：出版者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/>
              <a:t>作者</a:t>
            </a:r>
            <a:r>
              <a:rPr lang="en-US" altLang="zh-TW" dirty="0"/>
              <a:t>(</a:t>
            </a:r>
            <a:r>
              <a:rPr lang="zh-TW" altLang="en-US" dirty="0"/>
              <a:t>年代</a:t>
            </a:r>
            <a:r>
              <a:rPr lang="en-US" altLang="zh-TW" dirty="0"/>
              <a:t>)</a:t>
            </a:r>
            <a:r>
              <a:rPr lang="zh-TW" altLang="en-US" dirty="0"/>
              <a:t>。文章名稱。期刊名稱，卷</a:t>
            </a:r>
            <a:r>
              <a:rPr lang="en-US" altLang="zh-TW" dirty="0"/>
              <a:t>(</a:t>
            </a:r>
            <a:r>
              <a:rPr lang="zh-TW" altLang="en-US" dirty="0"/>
              <a:t>期</a:t>
            </a:r>
            <a:r>
              <a:rPr lang="en-US" altLang="zh-TW" dirty="0"/>
              <a:t>)</a:t>
            </a:r>
            <a:r>
              <a:rPr lang="zh-TW" altLang="en-US" dirty="0"/>
              <a:t>，碼別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作者</a:t>
            </a:r>
            <a:r>
              <a:rPr lang="en-US" altLang="zh-TW" dirty="0"/>
              <a:t>(</a:t>
            </a:r>
            <a:r>
              <a:rPr lang="zh-TW" altLang="en-US" dirty="0"/>
              <a:t>出版年</a:t>
            </a:r>
            <a:r>
              <a:rPr lang="en-US" altLang="zh-TW" dirty="0"/>
              <a:t>)</a:t>
            </a:r>
            <a:r>
              <a:rPr lang="zh-TW" altLang="en-US" dirty="0"/>
              <a:t>。書名。出版地：出版者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檔案</a:t>
            </a:r>
            <a:r>
              <a:rPr lang="zh-TW" altLang="en-US" dirty="0"/>
              <a:t>產生機關（檔案產生日期）。案由，案名。檔案管有機關，檔號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/>
              <a:t>作者</a:t>
            </a:r>
            <a:r>
              <a:rPr lang="en-US" altLang="zh-TW" dirty="0"/>
              <a:t>(</a:t>
            </a:r>
            <a:r>
              <a:rPr lang="zh-TW" altLang="en-US" dirty="0"/>
              <a:t>年代</a:t>
            </a:r>
            <a:r>
              <a:rPr lang="en-US" altLang="zh-TW" dirty="0"/>
              <a:t>)</a:t>
            </a:r>
            <a:r>
              <a:rPr lang="zh-TW" altLang="en-US" dirty="0"/>
              <a:t>。文章名稱。檢自</a:t>
            </a:r>
            <a:r>
              <a:rPr lang="en-US" altLang="zh-TW" dirty="0"/>
              <a:t>URL (</a:t>
            </a:r>
            <a:r>
              <a:rPr lang="zh-TW" altLang="en-US" dirty="0"/>
              <a:t>檢索日期</a:t>
            </a:r>
            <a:r>
              <a:rPr lang="en-US" altLang="zh-TW" dirty="0"/>
              <a:t>)</a:t>
            </a:r>
            <a:r>
              <a:rPr lang="zh-TW" altLang="en-US" dirty="0"/>
              <a:t>。</a:t>
            </a:r>
            <a:endParaRPr lang="en-US" altLang="zh-TW" dirty="0"/>
          </a:p>
          <a:p>
            <a:r>
              <a:rPr lang="zh-TW" altLang="en-US" dirty="0"/>
              <a:t>網頁，檢索資料內容（文件登載日期）。檢自</a:t>
            </a:r>
            <a:r>
              <a:rPr lang="en-US" altLang="zh-TW" dirty="0"/>
              <a:t>URL</a:t>
            </a:r>
            <a:r>
              <a:rPr lang="zh-TW" altLang="en-US" dirty="0"/>
              <a:t>（檢索日期</a:t>
            </a:r>
            <a:r>
              <a:rPr lang="zh-TW" altLang="en-US" dirty="0" smtClean="0"/>
              <a:t>）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8093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大綱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功能清單</a:t>
            </a:r>
            <a:r>
              <a:rPr lang="en-US" altLang="zh-TW" dirty="0" smtClean="0"/>
              <a:t>(</a:t>
            </a:r>
            <a:r>
              <a:rPr lang="zh-TW" altLang="en-US" dirty="0" smtClean="0"/>
              <a:t>或網站地圖</a:t>
            </a:r>
            <a:r>
              <a:rPr lang="en-US" altLang="zh-TW" dirty="0" smtClean="0"/>
              <a:t>)</a:t>
            </a:r>
          </a:p>
          <a:p>
            <a:r>
              <a:rPr lang="zh-TW" altLang="en-US" dirty="0"/>
              <a:t>使用技術</a:t>
            </a:r>
            <a:r>
              <a:rPr lang="en-US" altLang="zh-TW" dirty="0"/>
              <a:t>(</a:t>
            </a:r>
            <a:r>
              <a:rPr lang="zh-TW" altLang="en-US" dirty="0"/>
              <a:t>或框架</a:t>
            </a:r>
            <a:r>
              <a:rPr lang="en-US" altLang="zh-TW" dirty="0" smtClean="0"/>
              <a:t>)</a:t>
            </a:r>
          </a:p>
          <a:p>
            <a:r>
              <a:rPr lang="zh-TW" altLang="en-US" dirty="0"/>
              <a:t>使用者案例</a:t>
            </a:r>
            <a:r>
              <a:rPr lang="zh-TW" altLang="en-US" dirty="0" smtClean="0"/>
              <a:t>圖</a:t>
            </a:r>
            <a:r>
              <a:rPr lang="en-US" altLang="zh-TW" dirty="0"/>
              <a:t>(Use Case Diagram)</a:t>
            </a:r>
          </a:p>
          <a:p>
            <a:r>
              <a:rPr lang="zh-TW" altLang="en-US" dirty="0" smtClean="0"/>
              <a:t>資料分析模型說明</a:t>
            </a:r>
            <a:endParaRPr lang="en-US" altLang="zh-TW" dirty="0" smtClean="0"/>
          </a:p>
          <a:p>
            <a:r>
              <a:rPr lang="zh-TW" altLang="en-US" dirty="0" smtClean="0"/>
              <a:t>成果</a:t>
            </a:r>
            <a:r>
              <a:rPr lang="zh-TW" altLang="en-US" dirty="0" smtClean="0"/>
              <a:t>報告與展示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團隊分工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經驗分享</a:t>
            </a:r>
          </a:p>
          <a:p>
            <a:pPr lvl="1"/>
            <a:r>
              <a:rPr lang="zh-TW" altLang="en-US" dirty="0" smtClean="0"/>
              <a:t>參考資料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83238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功能</a:t>
            </a:r>
            <a:r>
              <a:rPr lang="zh-TW" altLang="en-US" dirty="0" smtClean="0"/>
              <a:t>清單</a:t>
            </a:r>
            <a:r>
              <a:rPr lang="en-US" altLang="zh-TW" dirty="0" smtClean="0"/>
              <a:t>/</a:t>
            </a:r>
            <a:r>
              <a:rPr lang="zh-TW" altLang="en-US" dirty="0" smtClean="0"/>
              <a:t>網站地圖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5656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使用技術</a:t>
            </a:r>
            <a:r>
              <a:rPr lang="en-US" altLang="zh-TW" dirty="0" smtClean="0"/>
              <a:t>/</a:t>
            </a:r>
            <a:r>
              <a:rPr lang="zh-TW" altLang="en-US" dirty="0" smtClean="0"/>
              <a:t>框架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64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使用者案例圖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966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資料分析模型</a:t>
            </a:r>
            <a:r>
              <a:rPr lang="zh-TW" altLang="en-US" dirty="0" smtClean="0"/>
              <a:t>說明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833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55776" y="2511701"/>
            <a:ext cx="4128459" cy="747475"/>
          </a:xfrm>
        </p:spPr>
        <p:txBody>
          <a:bodyPr>
            <a:normAutofit/>
          </a:bodyPr>
          <a:lstStyle/>
          <a:p>
            <a:r>
              <a:rPr lang="zh-TW" altLang="en-US" dirty="0"/>
              <a:t>成果報告與展示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40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經驗分享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7450906"/>
              </p:ext>
            </p:extLst>
          </p:nvPr>
        </p:nvGraphicFramePr>
        <p:xfrm>
          <a:off x="628650" y="1825625"/>
          <a:ext cx="7611584" cy="185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212"/>
                <a:gridCol w="2782729"/>
                <a:gridCol w="3355643"/>
              </a:tblGrid>
              <a:tr h="463310">
                <a:tc>
                  <a:txBody>
                    <a:bodyPr/>
                    <a:lstStyle/>
                    <a:p>
                      <a:r>
                        <a:rPr lang="zh-TW" altLang="en-US" sz="1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成員姓名</a:t>
                      </a:r>
                      <a:endParaRPr lang="zh-TW" altLang="en-US" sz="1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獨立完成的功能</a:t>
                      </a:r>
                      <a:endParaRPr lang="zh-TW" altLang="en-US" sz="1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與其他成員協作完成的功能</a:t>
                      </a:r>
                      <a:endParaRPr lang="zh-TW" altLang="en-US" sz="1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63310">
                <a:tc>
                  <a:txBody>
                    <a:bodyPr/>
                    <a:lstStyle/>
                    <a:p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altLang="zh-TW" sz="19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</a:tr>
              <a:tr h="463310">
                <a:tc>
                  <a:txBody>
                    <a:bodyPr/>
                    <a:lstStyle/>
                    <a:p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solidFill>
                          <a:srgbClr val="0432FF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</a:tr>
              <a:tr h="463310">
                <a:tc>
                  <a:txBody>
                    <a:bodyPr/>
                    <a:lstStyle/>
                    <a:p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56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團隊分工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86B6A-0C0B-4C29-9192-374D5109824F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006147"/>
              </p:ext>
            </p:extLst>
          </p:nvPr>
        </p:nvGraphicFramePr>
        <p:xfrm>
          <a:off x="628650" y="1825625"/>
          <a:ext cx="7611584" cy="185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212"/>
                <a:gridCol w="2782729"/>
                <a:gridCol w="3355643"/>
              </a:tblGrid>
              <a:tr h="463310">
                <a:tc>
                  <a:txBody>
                    <a:bodyPr/>
                    <a:lstStyle/>
                    <a:p>
                      <a:r>
                        <a:rPr lang="zh-TW" altLang="en-US" sz="1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需求</a:t>
                      </a:r>
                      <a:endParaRPr lang="zh-TW" altLang="en-US" sz="1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問題與挑戰</a:t>
                      </a:r>
                      <a:endParaRPr lang="zh-TW" altLang="en-US" sz="1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解決方法</a:t>
                      </a:r>
                      <a:endParaRPr lang="zh-TW" altLang="en-US" sz="1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63310">
                <a:tc>
                  <a:txBody>
                    <a:bodyPr/>
                    <a:lstStyle/>
                    <a:p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altLang="zh-TW" sz="19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</a:tr>
              <a:tr h="463310">
                <a:tc>
                  <a:txBody>
                    <a:bodyPr/>
                    <a:lstStyle/>
                    <a:p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solidFill>
                          <a:srgbClr val="0432FF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</a:tr>
              <a:tr h="463310">
                <a:tc>
                  <a:txBody>
                    <a:bodyPr/>
                    <a:lstStyle/>
                    <a:p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zh-TW" altLang="en-US" sz="19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2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212</Words>
  <Application>Microsoft Office PowerPoint</Application>
  <PresentationFormat>如螢幕大小 (4:3)</PresentationFormat>
  <Paragraphs>41</Paragraphs>
  <Slides>10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6" baseType="lpstr">
      <vt:lpstr>微軟正黑體</vt:lpstr>
      <vt:lpstr>新細明體</vt:lpstr>
      <vt:lpstr>Arial</vt:lpstr>
      <vt:lpstr>Calibri</vt:lpstr>
      <vt:lpstr>Calibri Light</vt:lpstr>
      <vt:lpstr>Office 佈景主題</vt:lpstr>
      <vt:lpstr>專案報告</vt:lpstr>
      <vt:lpstr>大綱</vt:lpstr>
      <vt:lpstr>功能清單/網站地圖</vt:lpstr>
      <vt:lpstr>使用技術/框架</vt:lpstr>
      <vt:lpstr>使用者案例圖</vt:lpstr>
      <vt:lpstr>資料分析模型說明</vt:lpstr>
      <vt:lpstr>成果報告與展示</vt:lpstr>
      <vt:lpstr>經驗分享</vt:lpstr>
      <vt:lpstr>團隊分工</vt:lpstr>
      <vt:lpstr>參考資料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周瑩珍YINGCHENCHOU</dc:creator>
  <cp:lastModifiedBy>周瑩珍YINGCHENCHOU</cp:lastModifiedBy>
  <cp:revision>9</cp:revision>
  <dcterms:created xsi:type="dcterms:W3CDTF">2023-01-04T09:01:28Z</dcterms:created>
  <dcterms:modified xsi:type="dcterms:W3CDTF">2025-04-07T07:07:26Z</dcterms:modified>
</cp:coreProperties>
</file>